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5" r:id="rId1"/>
  </p:sldMasterIdLst>
  <p:sldIdLst>
    <p:sldId id="256" r:id="rId2"/>
    <p:sldId id="257" r:id="rId3"/>
    <p:sldId id="260" r:id="rId4"/>
    <p:sldId id="276" r:id="rId5"/>
    <p:sldId id="275" r:id="rId6"/>
    <p:sldId id="277" r:id="rId7"/>
    <p:sldId id="278" r:id="rId8"/>
    <p:sldId id="279" r:id="rId9"/>
    <p:sldId id="280" r:id="rId10"/>
    <p:sldId id="296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5" r:id="rId23"/>
    <p:sldId id="292" r:id="rId24"/>
    <p:sldId id="293" r:id="rId25"/>
    <p:sldId id="294" r:id="rId26"/>
    <p:sldId id="274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6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2020. 04. 29.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271802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2020. 04. 29.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62843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2020. 04. 29.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729591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2020. 04. 29.</a:t>
            </a:fld>
            <a:endParaRPr lang="hu-H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202777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2020. 04. 29.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6526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2020. 04. 29.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11433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2020. 04. 29.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41680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2020. 04. 29.</a:t>
            </a:fld>
            <a:endParaRPr lang="hu-H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hu-H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2609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FF791577-A118-4E4C-9EFF-7D7AAF0A899D}" type="datetimeFigureOut">
              <a:rPr lang="hu-HU" smtClean="0"/>
              <a:t>2020. 04. 29.</a:t>
            </a:fld>
            <a:endParaRPr lang="hu-H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78217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2020. 04. 29.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46584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91577-A118-4E4C-9EFF-7D7AAF0A899D}" type="datetimeFigureOut">
              <a:rPr lang="hu-HU" smtClean="0"/>
              <a:t>2020. 04. 29.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39759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FF791577-A118-4E4C-9EFF-7D7AAF0A899D}" type="datetimeFigureOut">
              <a:rPr lang="hu-HU" smtClean="0"/>
              <a:t>2020. 04. 29.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2392E259-89FB-4297-AD6B-7FF86BC3EBE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20250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46" r:id="rId1"/>
    <p:sldLayoutId id="2147484347" r:id="rId2"/>
    <p:sldLayoutId id="2147484348" r:id="rId3"/>
    <p:sldLayoutId id="2147484349" r:id="rId4"/>
    <p:sldLayoutId id="2147484350" r:id="rId5"/>
    <p:sldLayoutId id="2147484351" r:id="rId6"/>
    <p:sldLayoutId id="2147484352" r:id="rId7"/>
    <p:sldLayoutId id="2147484353" r:id="rId8"/>
    <p:sldLayoutId id="2147484354" r:id="rId9"/>
    <p:sldLayoutId id="2147484355" r:id="rId10"/>
    <p:sldLayoutId id="2147484356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p3"/><Relationship Id="rId2" Type="http://schemas.microsoft.com/office/2007/relationships/media" Target="../media/media1.mp3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gif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Relationship Id="rId4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65C0111-72C1-4C9B-9391-925AF82262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42393" y="802299"/>
            <a:ext cx="10254342" cy="2034207"/>
          </a:xfrm>
          <a:noFill/>
          <a:ln>
            <a:noFill/>
          </a:ln>
        </p:spPr>
        <p:txBody>
          <a:bodyPr>
            <a:normAutofit/>
          </a:bodyPr>
          <a:lstStyle/>
          <a:p>
            <a:pPr algn="ctr"/>
            <a:r>
              <a:rPr lang="hu-HU" b="1" dirty="0">
                <a:latin typeface="Arial" panose="020B0604020202020204" pitchFamily="34" charset="0"/>
                <a:cs typeface="Arial" panose="020B0604020202020204" pitchFamily="34" charset="0"/>
              </a:rPr>
              <a:t>ONLINE MŰVÉSZETI GALÉRIA</a:t>
            </a:r>
            <a:b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800" i="1" dirty="0">
                <a:latin typeface="Arial" panose="020B0604020202020204" pitchFamily="34" charset="0"/>
                <a:cs typeface="Arial" panose="020B0604020202020204" pitchFamily="34" charset="0"/>
              </a:rPr>
              <a:t>Hegyvidéki Kulturális Szalon</a:t>
            </a: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C0914780-F80B-4BCF-9EEC-E49E51B531A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2065" y="2445863"/>
            <a:ext cx="1798709" cy="4312641"/>
          </a:xfrm>
          <a:prstGeom prst="rect">
            <a:avLst/>
          </a:prstGeom>
        </p:spPr>
      </p:pic>
      <p:pic>
        <p:nvPicPr>
          <p:cNvPr id="5" name="szilasi">
            <a:hlinkClick r:id="" action="ppaction://media"/>
            <a:extLst>
              <a:ext uri="{FF2B5EF4-FFF2-40B4-BE49-F238E27FC236}">
                <a16:creationId xmlns:a16="http://schemas.microsoft.com/office/drawing/2014/main" id="{6F18B7C3-CA40-4B2C-8760-04C85868F34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32793" y="6055701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2817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511"/>
    </mc:Choice>
    <mc:Fallback>
      <p:transition spd="slow" advTm="155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0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5289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65C0111-72C1-4C9B-9391-925AF82262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056" y="419450"/>
            <a:ext cx="8179266" cy="3993160"/>
          </a:xfrm>
          <a:noFill/>
          <a:ln>
            <a:noFill/>
          </a:ln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hu-H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Hegyvidéki Kulturális Szalon korábbi kiállításait</a:t>
            </a:r>
            <a:br>
              <a:rPr lang="hu-H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világhálón elérhető formában szeretnénk megörökíteni</a:t>
            </a:r>
            <a:br>
              <a:rPr lang="hu-H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és megosztani Önökkel.</a:t>
            </a:r>
            <a:br>
              <a:rPr lang="hu-H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Most </a:t>
            </a:r>
            <a:r>
              <a:rPr lang="hu-HU" sz="20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szilasi</a:t>
            </a:r>
            <a:r>
              <a:rPr lang="hu-HU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0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judit</a:t>
            </a:r>
            <a:r>
              <a:rPr lang="hu-HU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„ölelésben” című</a:t>
            </a:r>
            <a:br>
              <a:rPr lang="hu-H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fotókiállítását idézzük fel,</a:t>
            </a:r>
            <a:br>
              <a:rPr lang="hu-H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amely 2019. július 19-én nyílt meg</a:t>
            </a:r>
            <a:br>
              <a:rPr lang="hu-H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fehér-</a:t>
            </a:r>
            <a:r>
              <a:rPr lang="hu-HU" sz="20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tarcsi</a:t>
            </a:r>
            <a:r>
              <a:rPr lang="hu-HU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000" b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erzsébet</a:t>
            </a:r>
            <a:r>
              <a:rPr lang="hu-HU" sz="2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00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fotóművész közreműködésével.</a:t>
            </a:r>
            <a:endParaRPr lang="hu-HU" sz="2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1375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551"/>
    </mc:Choice>
    <mc:Fallback>
      <p:transition spd="slow" advTm="165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>
            <a:extLst>
              <a:ext uri="{FF2B5EF4-FFF2-40B4-BE49-F238E27FC236}">
                <a16:creationId xmlns:a16="http://schemas.microsoft.com/office/drawing/2014/main" id="{DD13993F-731F-480F-88B8-0CCA30E2BC4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0847" y="92279"/>
            <a:ext cx="4733919" cy="66692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7072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831"/>
    </mc:Choice>
    <mc:Fallback>
      <p:transition spd="slow" advTm="588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65C0111-72C1-4C9B-9391-925AF82262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9960" y="2390862"/>
            <a:ext cx="4429388" cy="1167097"/>
          </a:xfrm>
          <a:noFill/>
          <a:ln>
            <a:noFill/>
          </a:ln>
        </p:spPr>
        <p:txBody>
          <a:bodyPr>
            <a:normAutofit/>
          </a:bodyPr>
          <a:lstStyle/>
          <a:p>
            <a:r>
              <a:rPr lang="hu-HU" b="1" i="1" dirty="0">
                <a:latin typeface="Arial" panose="020B0604020202020204" pitchFamily="34" charset="0"/>
                <a:cs typeface="Arial" panose="020B0604020202020204" pitchFamily="34" charset="0"/>
              </a:rPr>
              <a:t>Megnyitó</a:t>
            </a:r>
            <a:endParaRPr lang="hu-HU" sz="3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8012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64"/>
    </mc:Choice>
    <mc:Fallback>
      <p:transition spd="slow" advTm="54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1393D2E3-BB09-4EF4-8C2B-4BAAE41BF56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2369" y="52431"/>
            <a:ext cx="4472731" cy="67090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382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26"/>
    </mc:Choice>
    <mc:Fallback>
      <p:transition spd="slow" advTm="81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AB6C563E-ED27-4150-85C7-DC1AC661A1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6128" y="416420"/>
            <a:ext cx="9026904" cy="60179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322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360"/>
    </mc:Choice>
    <mc:Fallback>
      <p:transition spd="slow" advTm="12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2B30FCFB-E208-404A-A216-2D832356E6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5506" y="318781"/>
            <a:ext cx="9286613" cy="61910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166015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87"/>
    </mc:Choice>
    <mc:Fallback>
      <p:transition spd="slow" advTm="96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FB0E10CF-B324-4508-8BD4-B9A8523349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0292" y="354901"/>
            <a:ext cx="9370853" cy="62472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88914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03"/>
    </mc:Choice>
    <mc:Fallback>
      <p:transition spd="slow" advTm="97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EAE5B224-09EB-48CB-AA1A-EFBF153D7A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2297" y="231709"/>
            <a:ext cx="8830811" cy="63347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88062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32"/>
    </mc:Choice>
    <mc:Fallback>
      <p:transition spd="slow" advTm="100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F42C9AAA-212C-4FF1-8752-A3277C5861B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0201" y="148903"/>
            <a:ext cx="4352488" cy="6528733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868A0086-EEE1-401D-80CE-BF85087C1E2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1376" y="171973"/>
            <a:ext cx="4337109" cy="65056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83419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143"/>
    </mc:Choice>
    <mc:Fallback>
      <p:transition spd="slow" advTm="131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65C0111-72C1-4C9B-9391-925AF82262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9960" y="2390862"/>
            <a:ext cx="4429388" cy="1167097"/>
          </a:xfrm>
          <a:noFill/>
          <a:ln>
            <a:noFill/>
          </a:ln>
        </p:spPr>
        <p:txBody>
          <a:bodyPr/>
          <a:lstStyle/>
          <a:p>
            <a:r>
              <a:rPr lang="hu-HU" b="1" i="1" dirty="0">
                <a:latin typeface="Arial" panose="020B0604020202020204" pitchFamily="34" charset="0"/>
                <a:cs typeface="Arial" panose="020B0604020202020204" pitchFamily="34" charset="0"/>
              </a:rPr>
              <a:t>FOTÓK</a:t>
            </a:r>
            <a:endParaRPr lang="hu-HU" sz="3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2041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23"/>
    </mc:Choice>
    <mc:Fallback>
      <p:transition spd="slow" advTm="50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A9E670B3-F2A5-4B86-AB2A-BC6C54F2054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429" y="245378"/>
            <a:ext cx="5209652" cy="6367244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20B35C77-70A9-4884-AC9E-08C996576BC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68038" y="245378"/>
            <a:ext cx="5209652" cy="63672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08158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176"/>
    </mc:Choice>
    <mc:Fallback>
      <p:transition spd="slow" advTm="12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901775C8-AA97-486C-A921-965CFA87E27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0906" y="159391"/>
            <a:ext cx="7944215" cy="649992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652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75"/>
    </mc:Choice>
    <mc:Fallback>
      <p:transition spd="slow" advTm="117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EC306CD4-4304-41BC-A589-AA600E4C7B3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9904" y="109058"/>
            <a:ext cx="8091804" cy="66206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28131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40"/>
    </mc:Choice>
    <mc:Fallback>
      <p:transition spd="slow" advTm="86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3B3EE3CB-F4A2-4C43-B722-D8F5115F4FA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8385" y="243281"/>
            <a:ext cx="8584573" cy="643865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10872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831"/>
    </mc:Choice>
    <mc:Fallback>
      <p:transition spd="slow" advTm="118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B3EE915B-A53E-4925-B8C9-F239456491B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3218" y="201336"/>
            <a:ext cx="8618129" cy="64638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4739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23"/>
    </mc:Choice>
    <mc:Fallback>
      <p:transition spd="slow" advTm="110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FD432D1F-893A-4421-A5C2-07842A646F2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8720" y="209725"/>
            <a:ext cx="8626518" cy="64701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9807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424"/>
    </mc:Choice>
    <mc:Fallback>
      <p:transition spd="slow" advTm="134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1F5D60DC-3F01-41B3-85F6-72F6BB69B45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2275" y="176169"/>
            <a:ext cx="8529338" cy="639722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54766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743"/>
    </mc:Choice>
    <mc:Fallback>
      <p:transition spd="slow" advTm="137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4FD9913A-A8EA-4489-AF4F-71954420B18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7205" y="100668"/>
            <a:ext cx="4757986" cy="666085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23180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91"/>
    </mc:Choice>
    <mc:Fallback>
      <p:transition spd="slow" advTm="10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F01EB9BB-1EA4-49B0-9192-D0F0597CED9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9290" y="125835"/>
            <a:ext cx="9140505" cy="652893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8456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127"/>
    </mc:Choice>
    <mc:Fallback>
      <p:transition spd="slow" advTm="121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7B05C073-2909-49EB-A0A3-A6E0646DD30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043" y="162332"/>
            <a:ext cx="4666894" cy="6533336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2AAEB2E2-29B7-4A49-BD88-D97F05DB405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23202" y="162332"/>
            <a:ext cx="4666894" cy="65333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76739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776"/>
    </mc:Choice>
    <mc:Fallback>
      <p:transition spd="slow" advTm="277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917E9C2A-D8C6-438E-AFB7-A9A8BF52DAD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7994" y="144710"/>
            <a:ext cx="9196012" cy="65685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5173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72"/>
    </mc:Choice>
    <mc:Fallback>
      <p:transition spd="slow" advTm="160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40338300-DE02-42FB-8FBC-15EE30AF859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9856" y="142613"/>
            <a:ext cx="9183824" cy="656019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1994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34"/>
    </mc:Choice>
    <mc:Fallback>
      <p:transition spd="slow" advTm="159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4DEA3411-DF23-4B00-9AD6-ED9D754DA28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174" y="1101048"/>
            <a:ext cx="7712895" cy="5509477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0F341695-F70B-4550-BFF9-1E20A3B48B3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0545" y="144703"/>
            <a:ext cx="3765043" cy="52708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20567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799"/>
    </mc:Choice>
    <mc:Fallback>
      <p:transition spd="slow" advTm="147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96601BAB-8DFD-4222-85E4-3A93537876F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501" y="168204"/>
            <a:ext cx="4658505" cy="6521592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A0B0F3C3-1255-44C3-9437-75FE6B96BCF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6007" y="912303"/>
            <a:ext cx="6865581" cy="490422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6577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159"/>
    </mc:Choice>
    <mc:Fallback>
      <p:transition spd="slow" advTm="151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65C0111-72C1-4C9B-9391-925AF82262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3615" y="802299"/>
            <a:ext cx="10903119" cy="2034207"/>
          </a:xfrm>
          <a:noFill/>
          <a:ln>
            <a:noFill/>
          </a:ln>
        </p:spPr>
        <p:txBody>
          <a:bodyPr/>
          <a:lstStyle/>
          <a:p>
            <a:r>
              <a:rPr lang="hu-HU" b="1" dirty="0">
                <a:latin typeface="Arial" panose="020B0604020202020204" pitchFamily="34" charset="0"/>
                <a:cs typeface="Arial" panose="020B0604020202020204" pitchFamily="34" charset="0"/>
              </a:rPr>
              <a:t>Köszönjük figyelmüket!</a:t>
            </a:r>
            <a:endParaRPr lang="hu-HU" sz="36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C0914780-F80B-4BCF-9EEC-E49E51B531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biLevel thresh="7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2340" y="2445863"/>
            <a:ext cx="1798709" cy="431264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73648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74"/>
    </mc:Choice>
    <mc:Fallback>
      <p:transition spd="slow" advTm="176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3.6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9"/>
</p:tagLst>
</file>

<file path=ppt/theme/theme1.xml><?xml version="1.0" encoding="utf-8"?>
<a:theme xmlns:a="http://schemas.openxmlformats.org/drawingml/2006/main" name="Csomag">
  <a:themeElements>
    <a:clrScheme name="Csomag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Csomag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somag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TM10001115[[fn=Csomag]]</Template>
  <TotalTime>268</TotalTime>
  <Words>58</Words>
  <Application>Microsoft Office PowerPoint</Application>
  <PresentationFormat>Szélesvásznú</PresentationFormat>
  <Paragraphs>5</Paragraphs>
  <Slides>26</Slides>
  <Notes>0</Notes>
  <HiddenSlides>0</HiddenSlides>
  <MMClips>1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26</vt:i4>
      </vt:variant>
    </vt:vector>
  </HeadingPairs>
  <TitlesOfParts>
    <vt:vector size="29" baseType="lpstr">
      <vt:lpstr>Arial</vt:lpstr>
      <vt:lpstr>Gill Sans MT</vt:lpstr>
      <vt:lpstr>Csomag</vt:lpstr>
      <vt:lpstr>ONLINE MŰVÉSZETI GALÉRIA Hegyvidéki Kulturális Szalon</vt:lpstr>
      <vt:lpstr>A Hegyvidéki Kulturális Szalon korábbi kiállításait a világhálón elérhető formában szeretnénk megörökíteni és megosztani Önökkel. Most szilasi judit „ölelésben” című fotókiállítását idézzük fel,  amely 2019. július 19-én nyílt meg fehér-tarcsi erzsébet fotóművész közreműködésével.</vt:lpstr>
      <vt:lpstr>PowerPoint-bemutató</vt:lpstr>
      <vt:lpstr>Megnyitó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FOTÓK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Köszönjük figyelmüket!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ONLINE MŰVÉSZETI GALÉRIA Hegyvidéki Kulturális Szalon</dc:title>
  <dc:creator>User</dc:creator>
  <cp:lastModifiedBy>User</cp:lastModifiedBy>
  <cp:revision>113</cp:revision>
  <dcterms:created xsi:type="dcterms:W3CDTF">2020-04-02T07:28:22Z</dcterms:created>
  <dcterms:modified xsi:type="dcterms:W3CDTF">2020-04-29T12:24:12Z</dcterms:modified>
</cp:coreProperties>
</file>