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52" r:id="rId1"/>
  </p:sldMasterIdLst>
  <p:sldIdLst>
    <p:sldId id="256" r:id="rId2"/>
    <p:sldId id="257" r:id="rId3"/>
    <p:sldId id="283" r:id="rId4"/>
    <p:sldId id="282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74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6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hu-HU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F791577-A118-4E4C-9EFF-7D7AAF0A899D}" type="datetimeFigureOut">
              <a:rPr lang="hu-HU" smtClean="0"/>
              <a:t>2020. 06. 23.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6808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2020. 06. 23.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05721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2020. 06. 23.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080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2020. 06. 23.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7718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2020. 06. 23.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39626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2020. 06. 23.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54679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2020. 06. 23.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92438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2020. 06. 23.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1508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2020. 06. 23.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39313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2020. 06. 23.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95924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2020. 06. 23.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01229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FF791577-A118-4E4C-9EFF-7D7AAF0A899D}" type="datetimeFigureOut">
              <a:rPr lang="hu-HU" smtClean="0"/>
              <a:t>2020. 06. 23.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6925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53" r:id="rId1"/>
    <p:sldLayoutId id="2147484454" r:id="rId2"/>
    <p:sldLayoutId id="2147484455" r:id="rId3"/>
    <p:sldLayoutId id="2147484456" r:id="rId4"/>
    <p:sldLayoutId id="2147484457" r:id="rId5"/>
    <p:sldLayoutId id="2147484458" r:id="rId6"/>
    <p:sldLayoutId id="2147484459" r:id="rId7"/>
    <p:sldLayoutId id="2147484460" r:id="rId8"/>
    <p:sldLayoutId id="2147484461" r:id="rId9"/>
    <p:sldLayoutId id="2147484462" r:id="rId10"/>
    <p:sldLayoutId id="214748446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.mp3"/><Relationship Id="rId7" Type="http://schemas.openxmlformats.org/officeDocument/2006/relationships/image" Target="../media/image1.gif"/><Relationship Id="rId2" Type="http://schemas.microsoft.com/office/2007/relationships/media" Target="../media/media1.mp3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1.xml"/><Relationship Id="rId5" Type="http://schemas.openxmlformats.org/officeDocument/2006/relationships/audio" Target="../media/media2.m4a"/><Relationship Id="rId4" Type="http://schemas.microsoft.com/office/2007/relationships/media" Target="../media/media2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media8.m4a"/><Relationship Id="rId7" Type="http://schemas.openxmlformats.org/officeDocument/2006/relationships/image" Target="../media/image7.png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9.m4a"/><Relationship Id="rId7" Type="http://schemas.microsoft.com/office/2007/relationships/hdphoto" Target="../media/hdphoto3.wdp"/><Relationship Id="rId2" Type="http://schemas.microsoft.com/office/2007/relationships/media" Target="../media/media9.m4a"/><Relationship Id="rId1" Type="http://schemas.openxmlformats.org/officeDocument/2006/relationships/tags" Target="../tags/tag8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2.png"/><Relationship Id="rId2" Type="http://schemas.microsoft.com/office/2007/relationships/media" Target="../media/media10.m4a"/><Relationship Id="rId1" Type="http://schemas.openxmlformats.org/officeDocument/2006/relationships/tags" Target="../tags/tag9.xml"/><Relationship Id="rId6" Type="http://schemas.microsoft.com/office/2007/relationships/hdphoto" Target="../media/hdphoto4.wdp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7" Type="http://schemas.openxmlformats.org/officeDocument/2006/relationships/image" Target="../media/image2.png"/><Relationship Id="rId2" Type="http://schemas.microsoft.com/office/2007/relationships/media" Target="../media/media11.m4a"/><Relationship Id="rId1" Type="http://schemas.openxmlformats.org/officeDocument/2006/relationships/tags" Target="../tags/tag10.xml"/><Relationship Id="rId6" Type="http://schemas.microsoft.com/office/2007/relationships/hdphoto" Target="../media/hdphoto5.wdp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1.xml"/><Relationship Id="rId6" Type="http://schemas.openxmlformats.org/officeDocument/2006/relationships/image" Target="../media/image2.png"/><Relationship Id="rId5" Type="http://schemas.openxmlformats.org/officeDocument/2006/relationships/image" Target="../media/image12.jpeg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7" Type="http://schemas.openxmlformats.org/officeDocument/2006/relationships/image" Target="../media/image2.png"/><Relationship Id="rId2" Type="http://schemas.microsoft.com/office/2007/relationships/media" Target="../media/media13.m4a"/><Relationship Id="rId1" Type="http://schemas.openxmlformats.org/officeDocument/2006/relationships/tags" Target="../tags/tag12.xml"/><Relationship Id="rId6" Type="http://schemas.microsoft.com/office/2007/relationships/hdphoto" Target="../media/hdphoto6.wdp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3.xml"/><Relationship Id="rId6" Type="http://schemas.openxmlformats.org/officeDocument/2006/relationships/image" Target="../media/image2.png"/><Relationship Id="rId5" Type="http://schemas.openxmlformats.org/officeDocument/2006/relationships/image" Target="../media/image1.gif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65C0111-72C1-4C9B-9391-925AF82262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2393" y="1465030"/>
            <a:ext cx="10254342" cy="2034207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hu-H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ONLINE MŰVÉSZETI GALÉRIA</a:t>
            </a:r>
            <a:br>
              <a:rPr lang="hu-HU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800" i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Hegyvidéki Kulturális Szalon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C0914780-F80B-4BCF-9EEC-E49E51B531A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8569" y="3222228"/>
            <a:ext cx="1474904" cy="3536276"/>
          </a:xfrm>
          <a:prstGeom prst="rect">
            <a:avLst/>
          </a:prstGeom>
        </p:spPr>
      </p:pic>
      <p:pic>
        <p:nvPicPr>
          <p:cNvPr id="5" name="Radio_Sri_Chinmoy-Farewell_song">
            <a:hlinkClick r:id="" action="ppaction://media"/>
            <a:extLst>
              <a:ext uri="{FF2B5EF4-FFF2-40B4-BE49-F238E27FC236}">
                <a16:creationId xmlns:a16="http://schemas.microsoft.com/office/drawing/2014/main" id="{F685C61C-6159-463F-8045-0B25C6179FF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56470" y="5766733"/>
            <a:ext cx="609600" cy="609600"/>
          </a:xfrm>
          <a:prstGeom prst="rect">
            <a:avLst/>
          </a:prstGeom>
        </p:spPr>
      </p:pic>
      <p:pic>
        <p:nvPicPr>
          <p:cNvPr id="3" name="Hang 2">
            <a:hlinkClick r:id="" action="ppaction://media"/>
            <a:extLst>
              <a:ext uri="{FF2B5EF4-FFF2-40B4-BE49-F238E27FC236}">
                <a16:creationId xmlns:a16="http://schemas.microsoft.com/office/drawing/2014/main" id="{22607DBD-9C84-46E2-B024-B9864345D825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817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50"/>
    </mc:Choice>
    <mc:Fallback>
      <p:transition spd="slow" advTm="19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5404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65C0111-72C1-4C9B-9391-925AF82262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96579" y="746620"/>
            <a:ext cx="8137322" cy="2978091"/>
          </a:xfrm>
          <a:noFill/>
          <a:ln>
            <a:noFill/>
          </a:ln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hu-HU" sz="2000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Furka</a:t>
            </a:r>
            <a: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Zsuzsa #látomáskép(p) című kiállítás megnyitója 2019. 06. 05-én volt a</a:t>
            </a:r>
            <a:b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Hegyvidéki Kulturális Szalonban.</a:t>
            </a:r>
            <a:b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Megnyitották:</a:t>
            </a:r>
            <a:b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Bényei</a:t>
            </a:r>
            <a: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Tamás zenész, képzőművész, Kossuth díjas és</a:t>
            </a:r>
            <a:b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Dr. Sugár István PhD sebész, jégtáncbajnok. </a:t>
            </a:r>
            <a:b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Közreműködött a Kossuth díjas Hot Jazz Band</a:t>
            </a:r>
          </a:p>
        </p:txBody>
      </p:sp>
      <p:pic>
        <p:nvPicPr>
          <p:cNvPr id="3" name="Hang 2">
            <a:hlinkClick r:id="" action="ppaction://media"/>
            <a:extLst>
              <a:ext uri="{FF2B5EF4-FFF2-40B4-BE49-F238E27FC236}">
                <a16:creationId xmlns:a16="http://schemas.microsoft.com/office/drawing/2014/main" id="{CCF07667-C384-4FD1-9341-AE51CABA1D5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375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856"/>
    </mc:Choice>
    <mc:Fallback>
      <p:transition spd="slow" advTm="20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65C0111-72C1-4C9B-9391-925AF82262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2298" y="3061983"/>
            <a:ext cx="9152389" cy="2533474"/>
          </a:xfrm>
          <a:noFill/>
          <a:ln>
            <a:noFill/>
          </a:ln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„A Képzőművészeti Egyetem festő </a:t>
            </a:r>
            <a:r>
              <a:rPr lang="hu-HU" sz="2000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szakán</a:t>
            </a:r>
            <a: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diplomáztam Kokas Ignác tanítványaként.</a:t>
            </a:r>
            <a:b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Azóta többnyire Londonban élek és alkotok. </a:t>
            </a:r>
            <a:b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utóbbi időben egyre több időt töltök Budapesten, a </a:t>
            </a:r>
            <a:b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XII. kerületben.</a:t>
            </a:r>
            <a:b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emberi lélek, a természet, a város, az utazások ihlette, a pillanat örökkévalóságát megragadó, látomásszerű ábrázolásmód jelenik meg képeimen.”</a:t>
            </a:r>
            <a:br>
              <a:rPr lang="hu-HU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i="1" cap="none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Furka</a:t>
            </a:r>
            <a:r>
              <a:rPr lang="hu-HU" sz="2000" i="1" cap="none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Zsuzsa</a:t>
            </a:r>
            <a:endParaRPr lang="hu-HU" sz="2000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Hang 2">
            <a:hlinkClick r:id="" action="ppaction://media"/>
            <a:extLst>
              <a:ext uri="{FF2B5EF4-FFF2-40B4-BE49-F238E27FC236}">
                <a16:creationId xmlns:a16="http://schemas.microsoft.com/office/drawing/2014/main" id="{0BD35A4A-83C3-4C5B-89AD-45A54E536C2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6671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335"/>
    </mc:Choice>
    <mc:Fallback>
      <p:transition spd="slow" advTm="17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7ECF73ED-FE45-4ECC-ABE5-B351A6BD6CD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0463" y="339135"/>
            <a:ext cx="8638055" cy="6158137"/>
          </a:xfrm>
          <a:prstGeom prst="rect">
            <a:avLst/>
          </a:prstGeom>
        </p:spPr>
      </p:pic>
      <p:pic>
        <p:nvPicPr>
          <p:cNvPr id="2" name="Hang 1">
            <a:hlinkClick r:id="" action="ppaction://media"/>
            <a:extLst>
              <a:ext uri="{FF2B5EF4-FFF2-40B4-BE49-F238E27FC236}">
                <a16:creationId xmlns:a16="http://schemas.microsoft.com/office/drawing/2014/main" id="{D21F26D3-9F0F-4F90-ACDC-237C2940F78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32630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19"/>
    </mc:Choice>
    <mc:Fallback>
      <p:transition spd="slow" advTm="159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0FEBD1E3-53FF-4E43-8AD9-410D89ED16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079" y="367157"/>
            <a:ext cx="7174428" cy="6123685"/>
          </a:xfrm>
          <a:prstGeom prst="rect">
            <a:avLst/>
          </a:prstGeom>
        </p:spPr>
      </p:pic>
      <p:pic>
        <p:nvPicPr>
          <p:cNvPr id="2" name="Hang 1">
            <a:hlinkClick r:id="" action="ppaction://media"/>
            <a:extLst>
              <a:ext uri="{FF2B5EF4-FFF2-40B4-BE49-F238E27FC236}">
                <a16:creationId xmlns:a16="http://schemas.microsoft.com/office/drawing/2014/main" id="{D8C8F1AA-633C-49FB-8114-E22B13F2ED7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74063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704"/>
    </mc:Choice>
    <mc:Fallback>
      <p:transition spd="slow" advTm="147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539D4D56-4BE0-4DD0-9828-B0D9A59A45C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2059" y="292254"/>
            <a:ext cx="6160330" cy="6263741"/>
          </a:xfrm>
          <a:prstGeom prst="rect">
            <a:avLst/>
          </a:prstGeom>
        </p:spPr>
      </p:pic>
      <p:pic>
        <p:nvPicPr>
          <p:cNvPr id="2" name="Hang 1">
            <a:hlinkClick r:id="" action="ppaction://media"/>
            <a:extLst>
              <a:ext uri="{FF2B5EF4-FFF2-40B4-BE49-F238E27FC236}">
                <a16:creationId xmlns:a16="http://schemas.microsoft.com/office/drawing/2014/main" id="{7F3B651A-3CD8-4F3E-87A9-E66E994CFC6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9010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59"/>
    </mc:Choice>
    <mc:Fallback>
      <p:transition spd="slow" advTm="159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4D00ADA3-8290-4E27-9E14-6E563D7A5A2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987750" y="1684148"/>
            <a:ext cx="6193017" cy="3483572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B4D6C40F-FCCB-4674-89C0-E0C772C7D40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1265" y="891953"/>
            <a:ext cx="7853763" cy="5294927"/>
          </a:xfrm>
          <a:prstGeom prst="rect">
            <a:avLst/>
          </a:prstGeom>
        </p:spPr>
      </p:pic>
      <p:pic>
        <p:nvPicPr>
          <p:cNvPr id="2" name="Hang 1">
            <a:hlinkClick r:id="" action="ppaction://media"/>
            <a:extLst>
              <a:ext uri="{FF2B5EF4-FFF2-40B4-BE49-F238E27FC236}">
                <a16:creationId xmlns:a16="http://schemas.microsoft.com/office/drawing/2014/main" id="{389C697E-965E-4D6B-AC2C-846FA3E87D3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74353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43"/>
    </mc:Choice>
    <mc:Fallback>
      <p:transition spd="slow" advTm="171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FBC747FD-B81B-45DE-9C8F-FF4EAE04944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063" y="683671"/>
            <a:ext cx="5439508" cy="5475313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6E21AD4E-7C80-4138-B90B-121B37A22B1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0675" y="683671"/>
            <a:ext cx="5513911" cy="5475313"/>
          </a:xfrm>
          <a:prstGeom prst="rect">
            <a:avLst/>
          </a:prstGeom>
        </p:spPr>
      </p:pic>
      <p:pic>
        <p:nvPicPr>
          <p:cNvPr id="2" name="Hang 1">
            <a:hlinkClick r:id="" action="ppaction://media"/>
            <a:extLst>
              <a:ext uri="{FF2B5EF4-FFF2-40B4-BE49-F238E27FC236}">
                <a16:creationId xmlns:a16="http://schemas.microsoft.com/office/drawing/2014/main" id="{878CE9C3-00DB-49AF-9283-C3E618E39E7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8826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98"/>
    </mc:Choice>
    <mc:Fallback>
      <p:transition spd="slow" advTm="19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BBF6490F-FB64-47A0-802B-CE5D719FC3B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4301" y="339202"/>
            <a:ext cx="8279934" cy="6183670"/>
          </a:xfrm>
          <a:prstGeom prst="rect">
            <a:avLst/>
          </a:prstGeom>
        </p:spPr>
      </p:pic>
      <p:pic>
        <p:nvPicPr>
          <p:cNvPr id="2" name="Hang 1">
            <a:hlinkClick r:id="" action="ppaction://media"/>
            <a:extLst>
              <a:ext uri="{FF2B5EF4-FFF2-40B4-BE49-F238E27FC236}">
                <a16:creationId xmlns:a16="http://schemas.microsoft.com/office/drawing/2014/main" id="{D9308B1F-5732-491B-9869-7756F377B6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2880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44"/>
    </mc:Choice>
    <mc:Fallback>
      <p:transition spd="slow" advTm="160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16834C7E-87A0-4241-AE5E-351D2D7D2CD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1747" y="417351"/>
            <a:ext cx="8145710" cy="6109283"/>
          </a:xfrm>
          <a:prstGeom prst="rect">
            <a:avLst/>
          </a:prstGeom>
        </p:spPr>
      </p:pic>
      <p:pic>
        <p:nvPicPr>
          <p:cNvPr id="2" name="Hang 1">
            <a:hlinkClick r:id="" action="ppaction://media"/>
            <a:extLst>
              <a:ext uri="{FF2B5EF4-FFF2-40B4-BE49-F238E27FC236}">
                <a16:creationId xmlns:a16="http://schemas.microsoft.com/office/drawing/2014/main" id="{BB6BAB43-EDE1-47B5-BF2C-01E2E996AEE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72595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95"/>
    </mc:Choice>
    <mc:Fallback>
      <p:transition spd="slow" advTm="13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FB0261A2-006D-4BB9-9F7C-425F49E3483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2707" y="322755"/>
            <a:ext cx="3685674" cy="6237436"/>
          </a:xfrm>
          <a:prstGeom prst="rect">
            <a:avLst/>
          </a:prstGeom>
        </p:spPr>
      </p:pic>
      <p:pic>
        <p:nvPicPr>
          <p:cNvPr id="2" name="Hang 1">
            <a:hlinkClick r:id="" action="ppaction://media"/>
            <a:extLst>
              <a:ext uri="{FF2B5EF4-FFF2-40B4-BE49-F238E27FC236}">
                <a16:creationId xmlns:a16="http://schemas.microsoft.com/office/drawing/2014/main" id="{B8D08D73-8743-4B96-9682-C8E49840A01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08850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91"/>
    </mc:Choice>
    <mc:Fallback>
      <p:transition spd="slow" advTm="14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19BCA270-5CB4-4B45-B9B4-8FB2DE12DF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546" y="342784"/>
            <a:ext cx="9187693" cy="6125128"/>
          </a:xfrm>
          <a:prstGeom prst="rect">
            <a:avLst/>
          </a:prstGeom>
        </p:spPr>
      </p:pic>
      <p:pic>
        <p:nvPicPr>
          <p:cNvPr id="2" name="Hang 1">
            <a:hlinkClick r:id="" action="ppaction://media"/>
            <a:extLst>
              <a:ext uri="{FF2B5EF4-FFF2-40B4-BE49-F238E27FC236}">
                <a16:creationId xmlns:a16="http://schemas.microsoft.com/office/drawing/2014/main" id="{C460ED9F-E9E6-49A1-A972-3BC105E5B37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3020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248"/>
    </mc:Choice>
    <mc:Fallback>
      <p:transition spd="slow" advTm="152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65C0111-72C1-4C9B-9391-925AF82262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0118" y="1490197"/>
            <a:ext cx="10903119" cy="2034207"/>
          </a:xfrm>
          <a:noFill/>
          <a:ln>
            <a:noFill/>
          </a:ln>
        </p:spPr>
        <p:txBody>
          <a:bodyPr/>
          <a:lstStyle/>
          <a:p>
            <a:r>
              <a:rPr lang="hu-H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Köszönjük figyelmüket!</a:t>
            </a:r>
            <a:endParaRPr lang="hu-HU" sz="3600" i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C0914780-F80B-4BCF-9EEC-E49E51B531A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9177" y="3514987"/>
            <a:ext cx="1352801" cy="3243517"/>
          </a:xfrm>
          <a:prstGeom prst="rect">
            <a:avLst/>
          </a:prstGeom>
        </p:spPr>
      </p:pic>
      <p:pic>
        <p:nvPicPr>
          <p:cNvPr id="3" name="Hang 2">
            <a:hlinkClick r:id="" action="ppaction://media"/>
            <a:extLst>
              <a:ext uri="{FF2B5EF4-FFF2-40B4-BE49-F238E27FC236}">
                <a16:creationId xmlns:a16="http://schemas.microsoft.com/office/drawing/2014/main" id="{492D2EDC-0D20-4D3A-AD2A-0ECC69EBA54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73648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54"/>
    </mc:Choice>
    <mc:Fallback>
      <p:transition spd="slow" advTm="44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4"/>
</p:tagLst>
</file>

<file path=ppt/theme/theme1.xml><?xml version="1.0" encoding="utf-8"?>
<a:theme xmlns:a="http://schemas.openxmlformats.org/drawingml/2006/main" name="Bázis">
  <a:themeElements>
    <a:clrScheme name="2. egyéni séma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D8D4B9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Báz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áz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Alap</Template>
  <TotalTime>386</TotalTime>
  <Words>127</Words>
  <Application>Microsoft Office PowerPoint</Application>
  <PresentationFormat>Szélesvásznú</PresentationFormat>
  <Paragraphs>4</Paragraphs>
  <Slides>13</Slides>
  <Notes>0</Notes>
  <HiddenSlides>0</HiddenSlides>
  <MMClips>14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13</vt:i4>
      </vt:variant>
    </vt:vector>
  </HeadingPairs>
  <TitlesOfParts>
    <vt:vector size="16" baseType="lpstr">
      <vt:lpstr>Arial</vt:lpstr>
      <vt:lpstr>Corbel</vt:lpstr>
      <vt:lpstr>Bázis</vt:lpstr>
      <vt:lpstr>ONLINE MŰVÉSZETI GALÉRIA Hegyvidéki Kulturális Szalon</vt:lpstr>
      <vt:lpstr>Furka Zsuzsa #látomáskép(p) című kiállítás megnyitója 2019. 06. 05-én volt a Hegyvidéki Kulturális Szalonban. Megnyitották: Bényei Tamás zenész, képzőművész, Kossuth díjas és Dr. Sugár István PhD sebész, jégtáncbajnok.  Közreműködött a Kossuth díjas Hot Jazz Band</vt:lpstr>
      <vt:lpstr>„A Képzőművészeti Egyetem festő szakán diplomáztam Kokas Ignác tanítványaként. Azóta többnyire Londonban élek és alkotok.  Az utóbbi időben egyre több időt töltök Budapesten, a  XII. kerületben. Az emberi lélek, a természet, a város, az utazások ihlette, a pillanat örökkévalóságát megragadó, látomásszerű ábrázolásmód jelenik meg képeimen.” Furka Zsuzsa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Köszönjük figyelmüket!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ONLINE MŰVÉSZETI GALÉRIA Hegyvidéki Kulturális Szalon</dc:title>
  <dc:creator>User</dc:creator>
  <cp:lastModifiedBy>User</cp:lastModifiedBy>
  <cp:revision>170</cp:revision>
  <dcterms:created xsi:type="dcterms:W3CDTF">2020-04-02T07:28:22Z</dcterms:created>
  <dcterms:modified xsi:type="dcterms:W3CDTF">2020-06-23T12:42:25Z</dcterms:modified>
</cp:coreProperties>
</file>